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6"/>
    <p:restoredTop sz="95179"/>
  </p:normalViewPr>
  <p:slideViewPr>
    <p:cSldViewPr snapToGrid="0" snapToObjects="1">
      <p:cViewPr varScale="1">
        <p:scale>
          <a:sx n="78" d="100"/>
          <a:sy n="78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F620C30-406F-1049-ABB6-00574DB00F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3BBB5C4-95A2-0740-A87F-E5FE58E0E2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1100" y="1847850"/>
            <a:ext cx="98298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D6F0245-4D08-7A48-9717-4A5180727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8F86837-4804-4A40-A4D7-7FF97DCAE66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E7F9C010-B29D-174A-BCEF-4EE543E2C4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DD16E7D-045B-0244-8438-D99E860CFF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9E673FD-15B0-E34D-877D-C3332DF5A3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33B02A8-AA8C-6440-B6FD-CF0A005477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A811FE-D27C-4546-899B-0EDC27E741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33B02A8-AA8C-6440-B6FD-CF0A005477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6A7C7A7-BB5B-1C4F-9F70-1A35FD6ED98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9915" y="2743200"/>
            <a:ext cx="405217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C69F8C-00C0-E84D-8608-867D91DAE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F468C99-533F-2A4C-8E81-5DF3C80B3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7213B6-873D-634C-AE3D-A58EC3ECF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46A88CD-7792-F24C-9DB7-178575531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F30A698-F634-9D41-8316-31E0946046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87E0886-04EA-9A49-9493-0BA7789A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D15154E-DD66-AD4A-8C89-264571493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B0F10F8-D426-294F-BCC1-C561C71C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82D389F-CF25-D945-B49B-DE14DBB99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832" y="3730416"/>
            <a:ext cx="994335" cy="145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134549" y="3971280"/>
            <a:ext cx="1922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TARAPACÁ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3734FF5-4A5B-B242-99BA-FE72C7B83BD2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78E3F0D-9529-F643-8BC1-8615031C101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724885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17</cp:revision>
  <dcterms:created xsi:type="dcterms:W3CDTF">2024-11-19T15:44:34Z</dcterms:created>
  <dcterms:modified xsi:type="dcterms:W3CDTF">2024-11-19T20:09:18Z</dcterms:modified>
</cp:coreProperties>
</file>